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80049-E3FD-8D49-9861-CE2180BAE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D5E5A7-BC7F-FE4D-9F0B-10CEBEF93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637F27-D751-174C-9522-44555859F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EC85-68E6-E646-817D-43C6B7625769}" type="datetimeFigureOut">
              <a:rPr lang="es-CR" smtClean="0"/>
              <a:t>23/5/23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958085-B0CE-734F-8F38-05AC3D68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B13890-D85F-6745-9AF3-E06DACC0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A161-AE22-B741-965C-50DE6B6CA2B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200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72B34-A444-3149-A8FF-F94094EB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91ED89-9717-474A-8BA5-5EBD22CC6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1F9E24-191A-214D-8953-1227F0E10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EC85-68E6-E646-817D-43C6B7625769}" type="datetimeFigureOut">
              <a:rPr lang="es-CR" smtClean="0"/>
              <a:t>23/5/23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430B4B-4831-0845-9257-D579346DF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1035E8-2D8B-CA4C-B243-05EDB6D4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A161-AE22-B741-965C-50DE6B6CA2B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4937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C4F704-B13C-DD4A-9231-202F52EA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184632-805B-F848-A13A-6A0B1555F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813C9C-5351-964E-A95C-529024A4B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EC85-68E6-E646-817D-43C6B7625769}" type="datetimeFigureOut">
              <a:rPr lang="es-CR" smtClean="0"/>
              <a:t>23/5/23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15477B-AC47-FB41-BC22-D283E8B8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0B7ABF-AE1C-4D44-B30D-1A302C21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A161-AE22-B741-965C-50DE6B6CA2B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8010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1363A-9D19-A648-9BA4-BA184870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27CA2C-1951-4C4C-9344-6328E16E7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F7EE2-D457-A84B-83C3-4A04A246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EC85-68E6-E646-817D-43C6B7625769}" type="datetimeFigureOut">
              <a:rPr lang="es-CR" smtClean="0"/>
              <a:t>23/5/23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BC8A71-0B68-E540-959A-72168E843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635C48-5DCE-9E4E-99F7-34DC0C61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A161-AE22-B741-965C-50DE6B6CA2B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657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FD286-C46D-C549-8E8C-0C3323701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DC78D-BC92-D045-B554-A0129BE24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35805-E6E0-024B-83AF-B2DE2EB0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EC85-68E6-E646-817D-43C6B7625769}" type="datetimeFigureOut">
              <a:rPr lang="es-CR" smtClean="0"/>
              <a:t>23/5/23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CEA87B-1F2F-1D49-8B80-4559BD2D3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143248-3152-5741-8F14-B92A8E0E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A161-AE22-B741-965C-50DE6B6CA2B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3208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9ABEB-2B6F-544E-8435-D6BECD8E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F19C79-F519-9C4F-8AF7-D6B7A6B62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76A9BE-A92E-EC46-817A-057DEC6E4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37F0B5-8064-CE46-90E2-1297CBA4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EC85-68E6-E646-817D-43C6B7625769}" type="datetimeFigureOut">
              <a:rPr lang="es-CR" smtClean="0"/>
              <a:t>23/5/23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BC441C-C72D-1F4A-90E3-0406330BA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4DF0BE-7B9F-484E-AC69-0C2A40C8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A161-AE22-B741-965C-50DE6B6CA2B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3755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2423D-2A78-AB44-8B75-E920485A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4D447F-081A-9A4A-903D-C373008F3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34D57F-9F97-D748-9127-9C207C97C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FCBCDB-2D79-844C-B02B-7FEAAA5F9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49B082-5B82-594F-AA9D-663BED48E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1CCB116-B06A-124E-8282-0EE7413E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EC85-68E6-E646-817D-43C6B7625769}" type="datetimeFigureOut">
              <a:rPr lang="es-CR" smtClean="0"/>
              <a:t>23/5/23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15BBEC-BEF4-FF4F-9AD4-FF977095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F7F5F76-DCB2-CA43-AC32-0B816554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A161-AE22-B741-965C-50DE6B6CA2B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8306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61037-6680-B24C-AF3D-86E0B8E1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9A266D-B07D-B74B-B478-86AE64FD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EC85-68E6-E646-817D-43C6B7625769}" type="datetimeFigureOut">
              <a:rPr lang="es-CR" smtClean="0"/>
              <a:t>23/5/23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06FD31-A06C-8A48-ABC4-1236D858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F764ED-A576-ED42-8370-52864AC2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A161-AE22-B741-965C-50DE6B6CA2B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9087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6DF597-C489-B242-80EC-F4278E4B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EC85-68E6-E646-817D-43C6B7625769}" type="datetimeFigureOut">
              <a:rPr lang="es-CR" smtClean="0"/>
              <a:t>23/5/23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132A1A-AE41-7446-9EC6-A1592BB65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F3ACC3-B576-5A4B-9249-D3C8A4F9C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A161-AE22-B741-965C-50DE6B6CA2B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3854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C4450D-B0E0-1647-A753-F9B89F23B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6FAEB3-FEE2-364E-901A-8C31B7FCF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BA0936-442E-654F-9037-068B024B7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617E99-1B0A-224D-AC08-270B5AD4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EC85-68E6-E646-817D-43C6B7625769}" type="datetimeFigureOut">
              <a:rPr lang="es-CR" smtClean="0"/>
              <a:t>23/5/23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BCCA3E-283B-6349-AFE2-4C4D565D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8FF9CA-B7E3-5B42-9C87-AFFE5719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A161-AE22-B741-965C-50DE6B6CA2B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0113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9C3E6-3570-4E42-A605-62629E4B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3F9890-0157-8D45-82FA-65B851F1D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6DA723-8D79-964D-A248-92316E07E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AE7574-9649-9A4C-8044-AD05144BB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EC85-68E6-E646-817D-43C6B7625769}" type="datetimeFigureOut">
              <a:rPr lang="es-CR" smtClean="0"/>
              <a:t>23/5/23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1C7E47-9B56-C94A-A591-439AD464D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DFEA8-2A6F-664F-99C1-B49B9ACE0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6A161-AE22-B741-965C-50DE6B6CA2B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9662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8220A5-62EA-194E-ADA3-85247E23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8DDE34-8073-1F49-981E-5FF490BF4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2AB803-EA76-2A44-909F-CD9C18563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3EC85-68E6-E646-817D-43C6B7625769}" type="datetimeFigureOut">
              <a:rPr lang="es-CR" smtClean="0"/>
              <a:t>23/5/23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E55860-A656-584A-8F60-D06E1EAF9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BDF062-9ED4-6744-91D2-0B7C00AFE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6A161-AE22-B741-965C-50DE6B6CA2B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5457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D0853249-DC45-3E43-BC5D-7359852D3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897" y="5828268"/>
            <a:ext cx="815546" cy="81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8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9521D566-EF66-D345-8532-81B38FF7C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897" y="5828268"/>
            <a:ext cx="815546" cy="81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9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0005FF62-159B-CD4C-98F8-3EA889D75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897" y="5828268"/>
            <a:ext cx="815546" cy="81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1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46859A87-4FB5-0F44-8C6E-DA367CA54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897" y="5828268"/>
            <a:ext cx="815546" cy="81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4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BAF75BF5-8C51-D544-A115-A88B2E9C1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897" y="5828268"/>
            <a:ext cx="815546" cy="81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4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B3EE0CBA-78E9-4F45-9788-C27211DE6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897" y="5828268"/>
            <a:ext cx="815546" cy="81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4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0</Words>
  <Application>Microsoft Macintosh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Vallejo León</dc:creator>
  <cp:lastModifiedBy>Roberto Vallejo León</cp:lastModifiedBy>
  <cp:revision>25</cp:revision>
  <dcterms:created xsi:type="dcterms:W3CDTF">2022-03-16T18:35:06Z</dcterms:created>
  <dcterms:modified xsi:type="dcterms:W3CDTF">2023-05-23T22:26:07Z</dcterms:modified>
</cp:coreProperties>
</file>